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1" r:id="rId5"/>
    <p:sldId id="269" r:id="rId6"/>
    <p:sldId id="260" r:id="rId7"/>
    <p:sldId id="262" r:id="rId8"/>
    <p:sldId id="263" r:id="rId9"/>
    <p:sldId id="264" r:id="rId10"/>
    <p:sldId id="283" r:id="rId11"/>
    <p:sldId id="272" r:id="rId12"/>
    <p:sldId id="284" r:id="rId13"/>
    <p:sldId id="265" r:id="rId14"/>
    <p:sldId id="273" r:id="rId15"/>
    <p:sldId id="266" r:id="rId16"/>
    <p:sldId id="267" r:id="rId17"/>
    <p:sldId id="282" r:id="rId18"/>
    <p:sldId id="268" r:id="rId19"/>
    <p:sldId id="270" r:id="rId20"/>
    <p:sldId id="271" r:id="rId21"/>
    <p:sldId id="274" r:id="rId22"/>
    <p:sldId id="280" r:id="rId23"/>
    <p:sldId id="281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7F21F-5A39-4728-BDC4-3B84C8CE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3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1332C-686C-46F9-98BA-5082C37F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230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FD7E9-39B0-48FC-97B2-7E8C2E054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283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17F96-21D7-45BA-88C5-ACA4160B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479"/>
            <a:ext cx="4526733" cy="4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90F3-09D7-4230-A7EB-4ECD1225C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Sensitivity analysis results (PCC time series plots for sensitive parameters)</a:t>
            </a:r>
          </a:p>
        </p:txBody>
      </p:sp>
    </p:spTree>
    <p:extLst>
      <p:ext uri="{BB962C8B-B14F-4D97-AF65-F5344CB8AC3E}">
        <p14:creationId xmlns:p14="http://schemas.microsoft.com/office/powerpoint/2010/main" val="234833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5F54-7BB7-443E-9FC8-9E2A2A5D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274E-77C3-4885-8C19-1298073A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findings, etc.</a:t>
            </a:r>
          </a:p>
        </p:txBody>
      </p:sp>
    </p:spTree>
    <p:extLst>
      <p:ext uri="{BB962C8B-B14F-4D97-AF65-F5344CB8AC3E}">
        <p14:creationId xmlns:p14="http://schemas.microsoft.com/office/powerpoint/2010/main" val="288712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runoff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CFEF2-70EB-4294-99FE-FBDF8DEFE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748" y="110668"/>
            <a:ext cx="6365060" cy="31825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4F7AD-FE99-4533-8BD4-8C7DF21DA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48" y="3564802"/>
            <a:ext cx="6365060" cy="31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093C7-F240-4ABB-BF97-3B32AB79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3636E-0AA5-4FAA-9C2F-9DF45A69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C65F-4EE5-4173-A575-7C83A124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DCCD-B3D9-4EE0-8940-D7DA60D2D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7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5A29C-A6FB-49CC-9E13-0BEAC8AB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92F93-4925-42AC-B968-E5D74F16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0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D218F-67CD-4BF1-8EE1-E769311C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69"/>
            <a:ext cx="6010771" cy="4610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5AD9A-9188-4061-A07D-ADAB22E3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3768"/>
            <a:ext cx="5998421" cy="4610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5B2E31-21FE-496E-B5C5-46E17BB767E0}"/>
              </a:ext>
            </a:extLst>
          </p:cNvPr>
          <p:cNvSpPr txBox="1"/>
          <p:nvPr/>
        </p:nvSpPr>
        <p:spPr>
          <a:xfrm>
            <a:off x="0" y="174327"/>
            <a:ext cx="557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Storm Drain Locations in Folsom, Sacramento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3DB4C-B82F-47C1-95BD-DF943CA7742C}"/>
              </a:ext>
            </a:extLst>
          </p:cNvPr>
          <p:cNvSpPr txBox="1"/>
          <p:nvPr/>
        </p:nvSpPr>
        <p:spPr>
          <a:xfrm>
            <a:off x="6096000" y="164854"/>
            <a:ext cx="557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Storm Drain Locations in Roseville, Placer County</a:t>
            </a:r>
          </a:p>
        </p:txBody>
      </p:sp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71735-EA11-4F62-AABE-6AFA43E4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7" y="0"/>
            <a:ext cx="8905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7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2009 - 2014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Bifenthrin application sites included: landscape maintenance, structural pest control, regulatory pest control, rights-of-ways, public health pest control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Divided monthly urban applications (kg) by urban area in county (ha)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Homeowner use: Multiplied monthly app rates by 25%, and added this additional amount to monthly rates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Assumed the amount of pesticide used every day is constant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Gorgoglione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al., 2018) </a:t>
            </a:r>
          </a:p>
          <a:p>
            <a:pPr lvl="2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Input daily application rates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7914B-84EA-4F36-90A5-1AF468F2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8283"/>
            <a:ext cx="12192000" cy="609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439</TotalTime>
  <Words>647</Words>
  <Application>Microsoft Office PowerPoint</Application>
  <PresentationFormat>Widescreen</PresentationFormat>
  <Paragraphs>115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Corbel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Site Overview</vt:lpstr>
      <vt:lpstr>PowerPoint Presentation</vt:lpstr>
      <vt:lpstr>PWC</vt:lpstr>
      <vt:lpstr>Deterministic Model setup</vt:lpstr>
      <vt:lpstr>PowerPoint Presentation</vt:lpstr>
      <vt:lpstr>Results</vt:lpstr>
      <vt:lpstr>Results</vt:lpstr>
      <vt:lpstr>Results</vt:lpstr>
      <vt:lpstr>Results</vt:lpstr>
      <vt:lpstr>Results </vt:lpstr>
      <vt:lpstr>Results </vt:lpstr>
      <vt:lpstr>Summary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Chelsvig, Emma</dc:creator>
  <cp:lastModifiedBy>Chelsvig, Emma</cp:lastModifiedBy>
  <cp:revision>54</cp:revision>
  <dcterms:created xsi:type="dcterms:W3CDTF">2020-02-18T18:09:07Z</dcterms:created>
  <dcterms:modified xsi:type="dcterms:W3CDTF">2020-02-21T20:40:58Z</dcterms:modified>
</cp:coreProperties>
</file>